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E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3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0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5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5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5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0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1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C571-494C-4F7B-B0E8-41D5144CC5BA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10627-83EB-44FD-8B0A-ED65F7C01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1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-Sharafimooliz@stu.scu.ac.i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E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356" y="0"/>
            <a:ext cx="55452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2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7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E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37063" y="2215826"/>
            <a:ext cx="9144000" cy="1193799"/>
          </a:xfrm>
        </p:spPr>
        <p:txBody>
          <a:bodyPr/>
          <a:lstStyle/>
          <a:p>
            <a:r>
              <a:rPr lang="fa-IR" sz="4400" dirty="0">
                <a:solidFill>
                  <a:prstClr val="black"/>
                </a:solidFill>
                <a:cs typeface="B Titr" panose="00000700000000000000" pitchFamily="2" charset="-78"/>
              </a:rPr>
              <a:t>برای درج عنوان مقاله کلیک کنید.</a:t>
            </a:r>
            <a:endParaRPr lang="fa-I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37063" y="4035598"/>
            <a:ext cx="9144000" cy="2273299"/>
          </a:xfrm>
        </p:spPr>
        <p:txBody>
          <a:bodyPr/>
          <a:lstStyle/>
          <a:p>
            <a:pPr marL="342900" indent="-342900" rtl="1">
              <a:buFont typeface="Arial" panose="020B0604020202020204" pitchFamily="34" charset="0"/>
              <a:buChar char="•"/>
            </a:pPr>
            <a:endParaRPr lang="fa-IR" b="1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rtl="1"/>
            <a:endParaRPr lang="fa-I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365760" y="1997614"/>
            <a:ext cx="11252499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5D0A2AC-3CD5-485E-B879-B13173E8445B}"/>
              </a:ext>
            </a:extLst>
          </p:cNvPr>
          <p:cNvSpPr txBox="1">
            <a:spLocks/>
          </p:cNvSpPr>
          <p:nvPr/>
        </p:nvSpPr>
        <p:spPr>
          <a:xfrm>
            <a:off x="460091" y="2215826"/>
            <a:ext cx="10749516" cy="421687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sz="2900" b="1" dirty="0" smtClean="0">
                <a:latin typeface="Times New Roman "/>
                <a:cs typeface="B Nazanin" panose="00000400000000000000" pitchFamily="2" charset="-78"/>
              </a:rPr>
              <a:t>دستورالعمل آماده‌سازی پاورپوینت سخنرانی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endParaRPr lang="en-US" altLang="en-US" sz="2900" b="1" dirty="0" smtClean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1- حداکثر تعداد اسلایدها 15 اسلاید باشد.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2- حداکثر زمان برای ارائه هر مقاله 10 الی 12 دقیقه می‌باشد.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3- از فونت‌های رایج برای تهیه محتوای پاورپوینت استفاده نمایید.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4- رنگ پس‌زمینه و رنگ فونت مورد استفاده به نحوی باشند که مطالب کاملاً قابل رؤیت باشند.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sz="2500" b="1" dirty="0">
                <a:latin typeface="Times New Roman "/>
                <a:cs typeface="B Nazanin" panose="00000400000000000000" pitchFamily="2" charset="-78"/>
              </a:rPr>
              <a:t>5- </a:t>
            </a:r>
            <a:r>
              <a:rPr lang="fa-IR" sz="2500" b="1" dirty="0">
                <a:latin typeface="Times New Roman "/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</a:t>
            </a:r>
            <a:r>
              <a:rPr lang="fa-IR" sz="2500" b="1" dirty="0" smtClean="0">
                <a:latin typeface="Times New Roman "/>
                <a:cs typeface="B Nazanin" panose="00000400000000000000" pitchFamily="2" charset="-78"/>
              </a:rPr>
              <a:t>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sz="2500" b="1" dirty="0" smtClean="0">
                <a:latin typeface="Times New Roman "/>
                <a:cs typeface="B Nazanin" panose="00000400000000000000" pitchFamily="2" charset="-78"/>
              </a:rPr>
              <a:t>6- حتماً پاورپوینت خود را در این فایل همایش، آماده نمایید و از به کار بردن بک گراندهای دیگر خودداری نمایید.</a:t>
            </a:r>
            <a:endParaRPr lang="fa-IR" sz="2500" b="1" dirty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endParaRPr lang="fa-IR" altLang="en-US" b="1" dirty="0" smtClean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endParaRPr lang="fa-IR" altLang="en-US" b="1" dirty="0" smtClean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sz="4000" b="1" dirty="0">
                <a:latin typeface="Times New Roman "/>
                <a:cs typeface="B Nazanin" panose="00000400000000000000" pitchFamily="2" charset="-78"/>
              </a:rPr>
              <a:t>توجه: 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u="sng" dirty="0">
                <a:solidFill>
                  <a:srgbClr val="0070C0"/>
                </a:solidFill>
                <a:latin typeface="Times New Roman "/>
                <a:cs typeface="B Nazanin" panose="00000400000000000000" pitchFamily="2" charset="-78"/>
              </a:rPr>
              <a:t>افرادی که قصد دارند </a:t>
            </a:r>
            <a:r>
              <a:rPr lang="fa-IR" altLang="en-US" b="1" u="sng" dirty="0">
                <a:solidFill>
                  <a:srgbClr val="00B050"/>
                </a:solidFill>
                <a:latin typeface="Times New Roman "/>
                <a:cs typeface="B Nazanin" panose="00000400000000000000" pitchFamily="2" charset="-78"/>
              </a:rPr>
              <a:t>به صورت حضوری </a:t>
            </a:r>
            <a:r>
              <a:rPr lang="fa-IR" altLang="en-US" b="1" u="sng" dirty="0">
                <a:solidFill>
                  <a:srgbClr val="0070C0"/>
                </a:solidFill>
                <a:latin typeface="Times New Roman "/>
                <a:cs typeface="B Nazanin" panose="00000400000000000000" pitchFamily="2" charset="-78"/>
              </a:rPr>
              <a:t>در همایش شرکت کرده و سخنرانی خود را ارائه دهند، می‌بایست </a:t>
            </a:r>
            <a:r>
              <a:rPr lang="fa-IR" altLang="en-US" b="1" u="sng" dirty="0" smtClean="0">
                <a:solidFill>
                  <a:srgbClr val="0070C0"/>
                </a:solidFill>
                <a:latin typeface="Times New Roman "/>
                <a:cs typeface="B Nazanin" panose="00000400000000000000" pitchFamily="2" charset="-78"/>
              </a:rPr>
              <a:t>فایل پاورپوینت خود را در </a:t>
            </a:r>
            <a:r>
              <a:rPr lang="fa-IR" altLang="en-US" b="1" u="sng" dirty="0">
                <a:solidFill>
                  <a:srgbClr val="0070C0"/>
                </a:solidFill>
                <a:latin typeface="Times New Roman "/>
                <a:cs typeface="B Nazanin" panose="00000400000000000000" pitchFamily="2" charset="-78"/>
              </a:rPr>
              <a:t>روز همایش تحویل رابط همایش (آقای اسماعیل شرفی، 09165130025دهند).</a:t>
            </a:r>
            <a:endParaRPr lang="fa-IR" altLang="en-US" b="1" dirty="0" smtClean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endParaRPr lang="fa-IR" altLang="en-US" b="1" u="sng" dirty="0" smtClean="0">
              <a:solidFill>
                <a:srgbClr val="7030A0"/>
              </a:solidFill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u="sng" dirty="0" smtClean="0">
                <a:solidFill>
                  <a:srgbClr val="7030A0"/>
                </a:solidFill>
                <a:latin typeface="Times New Roman "/>
                <a:cs typeface="B Nazanin" panose="00000400000000000000" pitchFamily="2" charset="-78"/>
              </a:rPr>
              <a:t>افرادی که قصد دارند سخنرانی خود را </a:t>
            </a:r>
            <a:r>
              <a:rPr lang="fa-IR" altLang="en-US" b="1" u="sng" dirty="0" smtClean="0">
                <a:solidFill>
                  <a:srgbClr val="FF0000"/>
                </a:solidFill>
                <a:latin typeface="Times New Roman "/>
                <a:cs typeface="B Nazanin" panose="00000400000000000000" pitchFamily="2" charset="-78"/>
              </a:rPr>
              <a:t>به صورت غیرحضوری</a:t>
            </a:r>
            <a:r>
              <a:rPr lang="fa-IR" altLang="en-US" b="1" u="sng" dirty="0" smtClean="0">
                <a:solidFill>
                  <a:srgbClr val="7030A0"/>
                </a:solidFill>
                <a:latin typeface="Times New Roman "/>
                <a:cs typeface="B Nazanin" panose="00000400000000000000" pitchFamily="2" charset="-78"/>
              </a:rPr>
              <a:t> ارائه دهند، می‌بایست پس از تهیه پاورپوینت مقاله خود، بر روی پاورپوینت صداگذاری نمایید. جهت صداگذاری، سعی شود برای هر اسلاید بصورت مجزا ویس گذاری صورت پذیرد.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endParaRPr lang="fa-IR" altLang="en-US" b="1" dirty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آخرین مهلت ارسال فایل پاورپوینت برای افرادی که </a:t>
            </a:r>
            <a:r>
              <a:rPr lang="fa-IR" altLang="en-US" b="1" dirty="0" smtClean="0">
                <a:solidFill>
                  <a:srgbClr val="FF0000"/>
                </a:solidFill>
                <a:latin typeface="Times New Roman "/>
                <a:cs typeface="B Nazanin" panose="00000400000000000000" pitchFamily="2" charset="-78"/>
              </a:rPr>
              <a:t>به صورت غیر حضوری </a:t>
            </a: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در همایش شرکت خواهند کرد، 6 اسفند ماه 1403 می باشد. پس از تهیه و آماده سازی پاورپوینت فایل پاورپوینت را به آدرس ایمیل زیر ارسال نمایید. </a:t>
            </a:r>
            <a:r>
              <a:rPr lang="fa-IR" altLang="en-US" b="1" dirty="0" smtClean="0">
                <a:solidFill>
                  <a:srgbClr val="FF0000"/>
                </a:solidFill>
                <a:latin typeface="Times New Roman "/>
                <a:cs typeface="B Nazanin" panose="00000400000000000000" pitchFamily="2" charset="-78"/>
              </a:rPr>
              <a:t>اسم فایل پاورپوینت و موضوع ایمیل </a:t>
            </a: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حتما نام خانوادگی ارائه دهنده باشد. از ارسال ایمیل های متعدد خودداری نمایید چرا که بررسی نخواهد شد.</a:t>
            </a:r>
          </a:p>
          <a:p>
            <a:pPr marL="342900" indent="-342900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 </a:t>
            </a:r>
            <a:r>
              <a:rPr lang="en-US" dirty="0" smtClean="0">
                <a:hlinkClick r:id="rId4"/>
              </a:rPr>
              <a:t>E-Sharafimooliz@stu.scu.ac.ir</a:t>
            </a:r>
            <a:r>
              <a:rPr lang="en-US" dirty="0" smtClean="0"/>
              <a:t>                                                                                               </a:t>
            </a:r>
            <a:endParaRPr lang="en-US" altLang="en-US" b="1" dirty="0" smtClean="0">
              <a:latin typeface="Times New Roman 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</a:pPr>
            <a:r>
              <a:rPr lang="fa-IR" altLang="en-US" b="1" dirty="0" smtClean="0">
                <a:latin typeface="Times New Roman "/>
                <a:cs typeface="B Nazanin" panose="00000400000000000000" pitchFamily="2" charset="-78"/>
              </a:rPr>
              <a:t>موفق باشید.</a:t>
            </a:r>
            <a:endParaRPr lang="fa-IR" altLang="en-US" b="1" dirty="0">
              <a:latin typeface="Times New Roman 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06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5D0A2AC-3CD5-485E-B879-B13173E8445B}"/>
              </a:ext>
            </a:extLst>
          </p:cNvPr>
          <p:cNvSpPr txBox="1">
            <a:spLocks/>
          </p:cNvSpPr>
          <p:nvPr/>
        </p:nvSpPr>
        <p:spPr>
          <a:xfrm>
            <a:off x="460091" y="2704629"/>
            <a:ext cx="10749516" cy="3914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fa-IR" sz="2300" dirty="0" smtClean="0">
              <a:latin typeface="IPT.Mitra" panose="00000400000000000000" pitchFamily="2" charset="2"/>
              <a:cs typeface="B Zar" panose="00000400000000000000" pitchFamily="2" charset="-78"/>
            </a:endParaRPr>
          </a:p>
          <a:p>
            <a:pPr algn="r" rtl="1"/>
            <a:endParaRPr lang="fa-IR" sz="2300" dirty="0"/>
          </a:p>
        </p:txBody>
      </p:sp>
    </p:spTree>
    <p:extLst>
      <p:ext uri="{BB962C8B-B14F-4D97-AF65-F5344CB8AC3E}">
        <p14:creationId xmlns:p14="http://schemas.microsoft.com/office/powerpoint/2010/main" val="16119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DER-MAGHA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36" y="428626"/>
            <a:ext cx="1492623" cy="929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ound Diagonal Corner Rectangle 6"/>
          <p:cNvSpPr/>
          <p:nvPr/>
        </p:nvSpPr>
        <p:spPr>
          <a:xfrm>
            <a:off x="672905" y="1997614"/>
            <a:ext cx="10536702" cy="471267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291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 Nazanin</vt:lpstr>
      <vt:lpstr>B Titr</vt:lpstr>
      <vt:lpstr>B Zar</vt:lpstr>
      <vt:lpstr>Calibri</vt:lpstr>
      <vt:lpstr>Calibri Light</vt:lpstr>
      <vt:lpstr>IPT.Mitra</vt:lpstr>
      <vt:lpstr>Times New Roman</vt:lpstr>
      <vt:lpstr>Times New Roman </vt:lpstr>
      <vt:lpstr>Office Theme</vt:lpstr>
      <vt:lpstr>PowerPoint Presentation</vt:lpstr>
      <vt:lpstr>برای درج عنوان مقاله کلیک کنید.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Reza</cp:lastModifiedBy>
  <cp:revision>14</cp:revision>
  <dcterms:created xsi:type="dcterms:W3CDTF">2025-02-19T16:05:33Z</dcterms:created>
  <dcterms:modified xsi:type="dcterms:W3CDTF">2025-02-22T09:41:22Z</dcterms:modified>
</cp:coreProperties>
</file>