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</p:sldIdLst>
  <p:sldSz cx="21599525" cy="32399288"/>
  <p:notesSz cx="6858000" cy="9144000"/>
  <p:defaultTextStyle>
    <a:defPPr>
      <a:defRPr lang="en-US"/>
    </a:defPPr>
    <a:lvl1pPr marL="0" algn="l" defTabSz="2591867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1pPr>
    <a:lvl2pPr marL="1295933" algn="l" defTabSz="2591867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2pPr>
    <a:lvl3pPr marL="2591867" algn="l" defTabSz="2591867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3pPr>
    <a:lvl4pPr marL="3887800" algn="l" defTabSz="2591867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4pPr>
    <a:lvl5pPr marL="5183734" algn="l" defTabSz="2591867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5pPr>
    <a:lvl6pPr marL="6479667" algn="l" defTabSz="2591867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6pPr>
    <a:lvl7pPr marL="7775600" algn="l" defTabSz="2591867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7pPr>
    <a:lvl8pPr marL="9071534" algn="l" defTabSz="2591867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8pPr>
    <a:lvl9pPr marL="10367467" algn="l" defTabSz="2591867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E2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20" d="100"/>
          <a:sy n="20" d="100"/>
        </p:scale>
        <p:origin x="-2076" y="-72"/>
      </p:cViewPr>
      <p:guideLst>
        <p:guide orient="horz" pos="10204"/>
        <p:guide pos="680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965" y="5302386"/>
            <a:ext cx="18359596" cy="11279752"/>
          </a:xfrm>
        </p:spPr>
        <p:txBody>
          <a:bodyPr anchor="b"/>
          <a:lstStyle>
            <a:lvl1pPr algn="ctr">
              <a:defRPr sz="1417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941" y="17017128"/>
            <a:ext cx="16199644" cy="7822326"/>
          </a:xfrm>
        </p:spPr>
        <p:txBody>
          <a:bodyPr/>
          <a:lstStyle>
            <a:lvl1pPr marL="0" indent="0" algn="ctr">
              <a:buNone/>
              <a:defRPr sz="5669"/>
            </a:lvl1pPr>
            <a:lvl2pPr marL="1079998" indent="0" algn="ctr">
              <a:buNone/>
              <a:defRPr sz="4724"/>
            </a:lvl2pPr>
            <a:lvl3pPr marL="2159996" indent="0" algn="ctr">
              <a:buNone/>
              <a:defRPr sz="4252"/>
            </a:lvl3pPr>
            <a:lvl4pPr marL="3239994" indent="0" algn="ctr">
              <a:buNone/>
              <a:defRPr sz="3780"/>
            </a:lvl4pPr>
            <a:lvl5pPr marL="4319991" indent="0" algn="ctr">
              <a:buNone/>
              <a:defRPr sz="3780"/>
            </a:lvl5pPr>
            <a:lvl6pPr marL="5399989" indent="0" algn="ctr">
              <a:buNone/>
              <a:defRPr sz="3780"/>
            </a:lvl6pPr>
            <a:lvl7pPr marL="6479987" indent="0" algn="ctr">
              <a:buNone/>
              <a:defRPr sz="3780"/>
            </a:lvl7pPr>
            <a:lvl8pPr marL="7559985" indent="0" algn="ctr">
              <a:buNone/>
              <a:defRPr sz="3780"/>
            </a:lvl8pPr>
            <a:lvl9pPr marL="8639983" indent="0" algn="ctr">
              <a:buNone/>
              <a:defRPr sz="37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8955-6F1D-4F8F-898E-9943D8F42058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77462-8F07-42DC-8553-6D15022AF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32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8955-6F1D-4F8F-898E-9943D8F42058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77462-8F07-42DC-8553-6D15022AF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715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57161" y="1724962"/>
            <a:ext cx="4657398" cy="274568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968" y="1724962"/>
            <a:ext cx="13702199" cy="274568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8955-6F1D-4F8F-898E-9943D8F42058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77462-8F07-42DC-8553-6D15022AF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052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8955-6F1D-4F8F-898E-9943D8F42058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77462-8F07-42DC-8553-6D15022AF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605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19" y="8077332"/>
            <a:ext cx="18629590" cy="13477201"/>
          </a:xfrm>
        </p:spPr>
        <p:txBody>
          <a:bodyPr anchor="b"/>
          <a:lstStyle>
            <a:lvl1pPr>
              <a:defRPr sz="1417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719" y="21682033"/>
            <a:ext cx="18629590" cy="7087342"/>
          </a:xfrm>
        </p:spPr>
        <p:txBody>
          <a:bodyPr/>
          <a:lstStyle>
            <a:lvl1pPr marL="0" indent="0">
              <a:buNone/>
              <a:defRPr sz="5669">
                <a:solidFill>
                  <a:schemeClr val="tx1"/>
                </a:solidFill>
              </a:defRPr>
            </a:lvl1pPr>
            <a:lvl2pPr marL="1079998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2pPr>
            <a:lvl3pPr marL="2159996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3pPr>
            <a:lvl4pPr marL="3239994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4pPr>
            <a:lvl5pPr marL="4319991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5pPr>
            <a:lvl6pPr marL="5399989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6pPr>
            <a:lvl7pPr marL="6479987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7pPr>
            <a:lvl8pPr marL="755998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8pPr>
            <a:lvl9pPr marL="8639983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8955-6F1D-4F8F-898E-9943D8F42058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77462-8F07-42DC-8553-6D15022AF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321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967" y="8624810"/>
            <a:ext cx="9179798" cy="2055705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4760" y="8624810"/>
            <a:ext cx="9179798" cy="2055705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8955-6F1D-4F8F-898E-9943D8F42058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77462-8F07-42DC-8553-6D15022AF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474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1724969"/>
            <a:ext cx="18629590" cy="626236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7783" y="7942328"/>
            <a:ext cx="9137610" cy="3892412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7783" y="11834740"/>
            <a:ext cx="9137610" cy="174071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4761" y="7942328"/>
            <a:ext cx="9182611" cy="3892412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4761" y="11834740"/>
            <a:ext cx="9182611" cy="174071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8955-6F1D-4F8F-898E-9943D8F42058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77462-8F07-42DC-8553-6D15022AF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69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8955-6F1D-4F8F-898E-9943D8F42058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77462-8F07-42DC-8553-6D15022AF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859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8955-6F1D-4F8F-898E-9943D8F42058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77462-8F07-42DC-8553-6D15022AF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649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2159952"/>
            <a:ext cx="6966409" cy="7559834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2611" y="4664905"/>
            <a:ext cx="10934760" cy="23024494"/>
          </a:xfrm>
        </p:spPr>
        <p:txBody>
          <a:bodyPr/>
          <a:lstStyle>
            <a:lvl1pPr>
              <a:defRPr sz="7559"/>
            </a:lvl1pPr>
            <a:lvl2pPr>
              <a:defRPr sz="6614"/>
            </a:lvl2pPr>
            <a:lvl3pPr>
              <a:defRPr sz="5669"/>
            </a:lvl3pPr>
            <a:lvl4pPr>
              <a:defRPr sz="4724"/>
            </a:lvl4pPr>
            <a:lvl5pPr>
              <a:defRPr sz="4724"/>
            </a:lvl5pPr>
            <a:lvl6pPr>
              <a:defRPr sz="4724"/>
            </a:lvl6pPr>
            <a:lvl7pPr>
              <a:defRPr sz="4724"/>
            </a:lvl7pPr>
            <a:lvl8pPr>
              <a:defRPr sz="4724"/>
            </a:lvl8pPr>
            <a:lvl9pPr>
              <a:defRPr sz="4724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9719786"/>
            <a:ext cx="6966409" cy="18007107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8955-6F1D-4F8F-898E-9943D8F42058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77462-8F07-42DC-8553-6D15022AF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15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2159952"/>
            <a:ext cx="6966409" cy="7559834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82611" y="4664905"/>
            <a:ext cx="10934760" cy="23024494"/>
          </a:xfrm>
        </p:spPr>
        <p:txBody>
          <a:bodyPr anchor="t"/>
          <a:lstStyle>
            <a:lvl1pPr marL="0" indent="0">
              <a:buNone/>
              <a:defRPr sz="7559"/>
            </a:lvl1pPr>
            <a:lvl2pPr marL="1079998" indent="0">
              <a:buNone/>
              <a:defRPr sz="6614"/>
            </a:lvl2pPr>
            <a:lvl3pPr marL="2159996" indent="0">
              <a:buNone/>
              <a:defRPr sz="5669"/>
            </a:lvl3pPr>
            <a:lvl4pPr marL="3239994" indent="0">
              <a:buNone/>
              <a:defRPr sz="4724"/>
            </a:lvl4pPr>
            <a:lvl5pPr marL="4319991" indent="0">
              <a:buNone/>
              <a:defRPr sz="4724"/>
            </a:lvl5pPr>
            <a:lvl6pPr marL="5399989" indent="0">
              <a:buNone/>
              <a:defRPr sz="4724"/>
            </a:lvl6pPr>
            <a:lvl7pPr marL="6479987" indent="0">
              <a:buNone/>
              <a:defRPr sz="4724"/>
            </a:lvl7pPr>
            <a:lvl8pPr marL="7559985" indent="0">
              <a:buNone/>
              <a:defRPr sz="4724"/>
            </a:lvl8pPr>
            <a:lvl9pPr marL="8639983" indent="0">
              <a:buNone/>
              <a:defRPr sz="4724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9719786"/>
            <a:ext cx="6966409" cy="18007107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8955-6F1D-4F8F-898E-9943D8F42058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77462-8F07-42DC-8553-6D15022AF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557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57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968" y="1724969"/>
            <a:ext cx="18629590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968" y="8624810"/>
            <a:ext cx="18629590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4967" y="30029347"/>
            <a:ext cx="4859893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68955-6F1D-4F8F-898E-9943D8F42058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4843" y="30029347"/>
            <a:ext cx="7289840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54665" y="30029347"/>
            <a:ext cx="4859893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77462-8F07-42DC-8553-6D15022AF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46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59996" rtl="0" eaLnBrk="1" latinLnBrk="0" hangingPunct="1">
        <a:lnSpc>
          <a:spcPct val="90000"/>
        </a:lnSpc>
        <a:spcBef>
          <a:spcPct val="0"/>
        </a:spcBef>
        <a:buNone/>
        <a:defRPr sz="103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999" indent="-539999" algn="l" defTabSz="2159996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1pPr>
      <a:lvl2pPr marL="1619997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699995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724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859990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939988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7019986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8099984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917998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159996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3pPr>
      <a:lvl4pPr marL="3239994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319991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399989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6479987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7559985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8639983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E-Sharafimooliz@stu.scu.ac.ir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E2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26782"/>
            <a:ext cx="21599526" cy="3034188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627014"/>
            <a:ext cx="699623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Elephant" panose="02020904090505020303" pitchFamily="18" charset="0"/>
                <a:cs typeface="Leelawadee" panose="020B0502040204020203" pitchFamily="34" charset="-34"/>
              </a:rPr>
              <a:t>The </a:t>
            </a:r>
            <a:r>
              <a:rPr lang="en-US" sz="3600" dirty="0" smtClean="0">
                <a:solidFill>
                  <a:srgbClr val="FF0000"/>
                </a:solidFill>
                <a:latin typeface="Elephant" panose="02020904090505020303" pitchFamily="18" charset="0"/>
                <a:cs typeface="Leelawadee" panose="020B0502040204020203" pitchFamily="34" charset="-34"/>
              </a:rPr>
              <a:t>Fifth</a:t>
            </a:r>
            <a:r>
              <a:rPr lang="en-US" sz="3600" dirty="0" smtClean="0">
                <a:latin typeface="Elephant" panose="02020904090505020303" pitchFamily="18" charset="0"/>
                <a:cs typeface="Leelawadee" panose="020B0502040204020203" pitchFamily="34" charset="-34"/>
              </a:rPr>
              <a:t> National Sports Science Conference</a:t>
            </a:r>
            <a:endParaRPr lang="en-US" sz="3600" dirty="0">
              <a:latin typeface="Elephant" panose="02020904090505020303" pitchFamily="18" charset="0"/>
              <a:cs typeface="Leelawadee" panose="020B0502040204020203" pitchFamily="34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8" y="5657922"/>
            <a:ext cx="88035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Elephant" panose="02020904090505020303" pitchFamily="18" charset="0"/>
                <a:cs typeface="Leelawadee" panose="020B0502040204020203" pitchFamily="34" charset="-34"/>
              </a:rPr>
              <a:t> with </a:t>
            </a:r>
            <a:r>
              <a:rPr lang="en-US" sz="2400" dirty="0">
                <a:latin typeface="Elephant" panose="02020904090505020303" pitchFamily="18" charset="0"/>
                <a:cs typeface="Leelawadee" panose="020B0502040204020203" pitchFamily="34" charset="-34"/>
              </a:rPr>
              <a:t>t</a:t>
            </a:r>
            <a:r>
              <a:rPr lang="en-US" sz="2400" dirty="0" smtClean="0">
                <a:latin typeface="Elephant" panose="02020904090505020303" pitchFamily="18" charset="0"/>
                <a:cs typeface="Leelawadee" panose="020B0502040204020203" pitchFamily="34" charset="-34"/>
              </a:rPr>
              <a:t>he Approach of Sports, Health, Society</a:t>
            </a:r>
            <a:endParaRPr lang="en-US" sz="2400" dirty="0">
              <a:latin typeface="Elephant" panose="02020904090505020303" pitchFamily="18" charset="0"/>
              <a:cs typeface="Leelawadee" panose="020B0502040204020203" pitchFamily="34" charset="-34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2349" y="19905"/>
            <a:ext cx="2136355" cy="1911373"/>
          </a:xfrm>
          <a:prstGeom prst="rect">
            <a:avLst/>
          </a:prstGeom>
        </p:spPr>
      </p:pic>
      <p:sp>
        <p:nvSpPr>
          <p:cNvPr id="7" name="Rounded Rectangle 42">
            <a:extLst>
              <a:ext uri="{FF2B5EF4-FFF2-40B4-BE49-F238E27FC236}">
                <a16:creationId xmlns:a16="http://schemas.microsoft.com/office/drawing/2014/main" xmlns="" id="{8C6C4710-CBCD-4440-9211-551C3CB096F4}"/>
              </a:ext>
            </a:extLst>
          </p:cNvPr>
          <p:cNvSpPr/>
          <p:nvPr/>
        </p:nvSpPr>
        <p:spPr bwMode="auto">
          <a:xfrm>
            <a:off x="12853606" y="12014546"/>
            <a:ext cx="5424161" cy="1683435"/>
          </a:xfrm>
          <a:prstGeom prst="roundRect">
            <a:avLst/>
          </a:prstGeom>
          <a:solidFill>
            <a:srgbClr val="4A5642"/>
          </a:solidFill>
          <a:ln w="635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483882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901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6" descr="F:\my art\Hamayesh haye karbordi\PPT\omran\box3.png">
            <a:extLst>
              <a:ext uri="{FF2B5EF4-FFF2-40B4-BE49-F238E27FC236}">
                <a16:creationId xmlns:a16="http://schemas.microsoft.com/office/drawing/2014/main" xmlns="" id="{FA1EE673-7DCF-4D48-A34E-C2F74FC2D1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rgbClr val="FFC000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16639185" y="10521303"/>
            <a:ext cx="1672179" cy="1968665"/>
          </a:xfrm>
          <a:prstGeom prst="rect">
            <a:avLst/>
          </a:prstGeom>
          <a:noFill/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F8518BA-F2DC-41F2-BCD7-401AB707CB92}"/>
              </a:ext>
            </a:extLst>
          </p:cNvPr>
          <p:cNvSpPr txBox="1"/>
          <p:nvPr/>
        </p:nvSpPr>
        <p:spPr>
          <a:xfrm>
            <a:off x="14406562" y="12133197"/>
            <a:ext cx="287236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8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B Mitra" pitchFamily="2" charset="-78"/>
              </a:rPr>
              <a:t>چکیده</a:t>
            </a:r>
            <a:endParaRPr kumimoji="0" lang="en-US" sz="44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B Mitra" pitchFamily="2" charset="-7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" name="Rounded Rectangle 42">
            <a:extLst>
              <a:ext uri="{FF2B5EF4-FFF2-40B4-BE49-F238E27FC236}">
                <a16:creationId xmlns:a16="http://schemas.microsoft.com/office/drawing/2014/main" xmlns="" id="{8C6C4710-CBCD-4440-9211-551C3CB096F4}"/>
              </a:ext>
            </a:extLst>
          </p:cNvPr>
          <p:cNvSpPr/>
          <p:nvPr/>
        </p:nvSpPr>
        <p:spPr bwMode="auto">
          <a:xfrm>
            <a:off x="2408158" y="10902785"/>
            <a:ext cx="5424161" cy="1683435"/>
          </a:xfrm>
          <a:prstGeom prst="roundRect">
            <a:avLst/>
          </a:prstGeom>
          <a:solidFill>
            <a:srgbClr val="4A5642"/>
          </a:solidFill>
          <a:ln w="635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483882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901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ounded Rectangle 42">
            <a:extLst>
              <a:ext uri="{FF2B5EF4-FFF2-40B4-BE49-F238E27FC236}">
                <a16:creationId xmlns:a16="http://schemas.microsoft.com/office/drawing/2014/main" xmlns="" id="{8C6C4710-CBCD-4440-9211-551C3CB096F4}"/>
              </a:ext>
            </a:extLst>
          </p:cNvPr>
          <p:cNvSpPr/>
          <p:nvPr/>
        </p:nvSpPr>
        <p:spPr bwMode="auto">
          <a:xfrm>
            <a:off x="2296285" y="19961145"/>
            <a:ext cx="5424161" cy="1683435"/>
          </a:xfrm>
          <a:prstGeom prst="roundRect">
            <a:avLst/>
          </a:prstGeom>
          <a:solidFill>
            <a:srgbClr val="4A5642"/>
          </a:solidFill>
          <a:ln w="635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483882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901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ounded Rectangle 42">
            <a:extLst>
              <a:ext uri="{FF2B5EF4-FFF2-40B4-BE49-F238E27FC236}">
                <a16:creationId xmlns:a16="http://schemas.microsoft.com/office/drawing/2014/main" xmlns="" id="{8C6C4710-CBCD-4440-9211-551C3CB096F4}"/>
              </a:ext>
            </a:extLst>
          </p:cNvPr>
          <p:cNvSpPr/>
          <p:nvPr/>
        </p:nvSpPr>
        <p:spPr bwMode="auto">
          <a:xfrm>
            <a:off x="13092111" y="19396900"/>
            <a:ext cx="5424161" cy="1683435"/>
          </a:xfrm>
          <a:prstGeom prst="roundRect">
            <a:avLst/>
          </a:prstGeom>
          <a:solidFill>
            <a:srgbClr val="4A5642"/>
          </a:solidFill>
          <a:ln w="635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483882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901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" name="Picture 6" descr="F:\my art\Hamayesh haye karbordi\PPT\omran\box3.png">
            <a:extLst>
              <a:ext uri="{FF2B5EF4-FFF2-40B4-BE49-F238E27FC236}">
                <a16:creationId xmlns:a16="http://schemas.microsoft.com/office/drawing/2014/main" xmlns="" id="{FA1EE673-7DCF-4D48-A34E-C2F74FC2D1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rgbClr val="FFC000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6112015" y="9296538"/>
            <a:ext cx="1672179" cy="1968665"/>
          </a:xfrm>
          <a:prstGeom prst="rect">
            <a:avLst/>
          </a:prstGeom>
          <a:noFill/>
        </p:spPr>
      </p:pic>
      <p:pic>
        <p:nvPicPr>
          <p:cNvPr id="15" name="Picture 6" descr="F:\my art\Hamayesh haye karbordi\PPT\omran\box3.png">
            <a:extLst>
              <a:ext uri="{FF2B5EF4-FFF2-40B4-BE49-F238E27FC236}">
                <a16:creationId xmlns:a16="http://schemas.microsoft.com/office/drawing/2014/main" xmlns="" id="{FA1EE673-7DCF-4D48-A34E-C2F74FC2D1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rgbClr val="FFC000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6005445" y="18397786"/>
            <a:ext cx="1672179" cy="1968665"/>
          </a:xfrm>
          <a:prstGeom prst="rect">
            <a:avLst/>
          </a:prstGeom>
          <a:noFill/>
        </p:spPr>
      </p:pic>
      <p:pic>
        <p:nvPicPr>
          <p:cNvPr id="16" name="Picture 6" descr="F:\my art\Hamayesh haye karbordi\PPT\omran\box3.png">
            <a:extLst>
              <a:ext uri="{FF2B5EF4-FFF2-40B4-BE49-F238E27FC236}">
                <a16:creationId xmlns:a16="http://schemas.microsoft.com/office/drawing/2014/main" xmlns="" id="{FA1EE673-7DCF-4D48-A34E-C2F74FC2D1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rgbClr val="FFC000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16605588" y="17738948"/>
            <a:ext cx="1672179" cy="1968665"/>
          </a:xfrm>
          <a:prstGeom prst="rect">
            <a:avLst/>
          </a:prstGeom>
          <a:noFill/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BF8518BA-F2DC-41F2-BCD7-401AB707CB92}"/>
              </a:ext>
            </a:extLst>
          </p:cNvPr>
          <p:cNvSpPr txBox="1"/>
          <p:nvPr/>
        </p:nvSpPr>
        <p:spPr>
          <a:xfrm>
            <a:off x="2723211" y="10996844"/>
            <a:ext cx="48438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72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B Mitra" pitchFamily="2" charset="-78"/>
              </a:rPr>
              <a:t>روش پژوهش</a:t>
            </a:r>
            <a:endParaRPr kumimoji="0" lang="en-US" sz="44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B Mitra" pitchFamily="2" charset="-7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BF8518BA-F2DC-41F2-BCD7-401AB707CB92}"/>
              </a:ext>
            </a:extLst>
          </p:cNvPr>
          <p:cNvSpPr txBox="1"/>
          <p:nvPr/>
        </p:nvSpPr>
        <p:spPr>
          <a:xfrm>
            <a:off x="2408159" y="20086851"/>
            <a:ext cx="522448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defRPr/>
            </a:pPr>
            <a:r>
              <a:rPr kumimoji="0" lang="fa-IR" sz="8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B Mitra" pitchFamily="2" charset="-78"/>
              </a:rPr>
              <a:t>بحث</a:t>
            </a:r>
            <a:r>
              <a:rPr lang="fa-IR" sz="8000" b="1" kern="0" dirty="0">
                <a:solidFill>
                  <a:prstClr val="white"/>
                </a:solidFill>
                <a:latin typeface="Times New Roman" pitchFamily="18" charset="0"/>
                <a:cs typeface="B Mitra" pitchFamily="2" charset="-78"/>
              </a:rPr>
              <a:t> </a:t>
            </a:r>
            <a:endParaRPr lang="en-US" sz="7200" b="1" kern="0" dirty="0">
              <a:solidFill>
                <a:prstClr val="white"/>
              </a:solidFill>
              <a:latin typeface="Times New Roman" pitchFamily="18" charset="0"/>
              <a:cs typeface="B Mitra" pitchFamily="2" charset="-7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BF8518BA-F2DC-41F2-BCD7-401AB707CB92}"/>
              </a:ext>
            </a:extLst>
          </p:cNvPr>
          <p:cNvSpPr txBox="1"/>
          <p:nvPr/>
        </p:nvSpPr>
        <p:spPr>
          <a:xfrm>
            <a:off x="14623780" y="19547001"/>
            <a:ext cx="287236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8000" b="1" kern="0" dirty="0" smtClean="0">
                <a:solidFill>
                  <a:prstClr val="white"/>
                </a:solidFill>
                <a:latin typeface="Times New Roman" pitchFamily="18" charset="0"/>
                <a:cs typeface="B Mitra" pitchFamily="2" charset="-78"/>
              </a:rPr>
              <a:t>مقدمه</a:t>
            </a:r>
            <a:endParaRPr kumimoji="0" lang="en-US" sz="44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B Mitra" pitchFamily="2" charset="-7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0" y="-228600"/>
            <a:ext cx="21599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  <a:cs typeface="Arial" panose="020B0604020202020204" pitchFamily="34" charset="0"/>
              </a:rPr>
              <a:t>روش تحقیق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ounded Rectangle 42">
            <a:extLst>
              <a:ext uri="{FF2B5EF4-FFF2-40B4-BE49-F238E27FC236}">
                <a16:creationId xmlns:a16="http://schemas.microsoft.com/office/drawing/2014/main" xmlns="" id="{8C6C4710-CBCD-4440-9211-551C3CB096F4}"/>
              </a:ext>
            </a:extLst>
          </p:cNvPr>
          <p:cNvSpPr/>
          <p:nvPr/>
        </p:nvSpPr>
        <p:spPr bwMode="auto">
          <a:xfrm>
            <a:off x="2408159" y="27482809"/>
            <a:ext cx="5424161" cy="1683435"/>
          </a:xfrm>
          <a:prstGeom prst="roundRect">
            <a:avLst/>
          </a:prstGeom>
          <a:solidFill>
            <a:srgbClr val="4A5642"/>
          </a:solidFill>
          <a:ln w="635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483882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901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2" name="Picture 6" descr="F:\my art\Hamayesh haye karbordi\PPT\omran\box3.png">
            <a:extLst>
              <a:ext uri="{FF2B5EF4-FFF2-40B4-BE49-F238E27FC236}">
                <a16:creationId xmlns:a16="http://schemas.microsoft.com/office/drawing/2014/main" xmlns="" id="{FA1EE673-7DCF-4D48-A34E-C2F74FC2D1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rgbClr val="FFC000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5960466" y="25795466"/>
            <a:ext cx="1672179" cy="1968665"/>
          </a:xfrm>
          <a:prstGeom prst="rect">
            <a:avLst/>
          </a:prstGeom>
          <a:noFill/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BF8518BA-F2DC-41F2-BCD7-401AB707CB92}"/>
              </a:ext>
            </a:extLst>
          </p:cNvPr>
          <p:cNvSpPr txBox="1"/>
          <p:nvPr/>
        </p:nvSpPr>
        <p:spPr>
          <a:xfrm>
            <a:off x="4300677" y="27482809"/>
            <a:ext cx="287236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8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cs typeface="B Mitra" pitchFamily="2" charset="-78"/>
              </a:rPr>
              <a:t>منابع</a:t>
            </a:r>
            <a:endParaRPr kumimoji="0" lang="en-US" sz="44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B Mitra" pitchFamily="2" charset="-7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741602" y="6198293"/>
            <a:ext cx="944798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rtl="1"/>
            <a:r>
              <a:rPr lang="fa-IR" sz="4400" b="1" dirty="0">
                <a:solidFill>
                  <a:prstClr val="black"/>
                </a:solidFill>
                <a:latin typeface="Times New Roman"/>
                <a:ea typeface="Times New Roman"/>
                <a:cs typeface="B Titr" pitchFamily="2" charset="-78"/>
              </a:rPr>
              <a:t>عنوان دقیق پژوهش با فونت </a:t>
            </a:r>
            <a:r>
              <a:rPr lang="en-US" sz="4400" b="1" dirty="0">
                <a:solidFill>
                  <a:prstClr val="black"/>
                </a:solidFill>
                <a:latin typeface="Times New Roman"/>
                <a:ea typeface="Times New Roman"/>
                <a:cs typeface="B Titr" pitchFamily="2" charset="-78"/>
              </a:rPr>
              <a:t> </a:t>
            </a:r>
            <a:r>
              <a:rPr lang="en-GB" sz="4400" b="1" dirty="0">
                <a:solidFill>
                  <a:prstClr val="black"/>
                </a:solidFill>
                <a:latin typeface="Times New Roman"/>
                <a:ea typeface="Times New Roman"/>
                <a:cs typeface="B Titr" pitchFamily="2" charset="-78"/>
              </a:rPr>
              <a:t>Times New Roman</a:t>
            </a:r>
            <a:r>
              <a:rPr lang="fa-IR" sz="4400" b="1" dirty="0">
                <a:solidFill>
                  <a:prstClr val="black"/>
                </a:solidFill>
                <a:latin typeface="Times New Roman"/>
                <a:ea typeface="Times New Roman"/>
                <a:cs typeface="B Titr" pitchFamily="2" charset="-78"/>
              </a:rPr>
              <a:t>سایز 40</a:t>
            </a:r>
            <a:endParaRPr lang="en-US" sz="2000" dirty="0">
              <a:solidFill>
                <a:prstClr val="black"/>
              </a:solidFill>
              <a:latin typeface="Times New Roman"/>
              <a:ea typeface="Times New Roman"/>
              <a:cs typeface="B Titr" pitchFamily="2" charset="-78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1216325" y="7644843"/>
            <a:ext cx="869872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rtl="1"/>
            <a:r>
              <a:rPr lang="fa-IR" sz="4000" dirty="0">
                <a:solidFill>
                  <a:prstClr val="black"/>
                </a:solidFill>
                <a:latin typeface="Times New Roman"/>
                <a:ea typeface="Times New Roman"/>
                <a:cs typeface="Times New Roman" panose="02020603050405020304" pitchFamily="18" charset="0"/>
              </a:rPr>
              <a:t>نام پژوهشگر</a:t>
            </a:r>
            <a:r>
              <a:rPr lang="fa-IR" sz="4000" baseline="30000" dirty="0">
                <a:solidFill>
                  <a:prstClr val="black"/>
                </a:solidFill>
                <a:latin typeface="Times New Roman"/>
                <a:ea typeface="Times New Roman"/>
                <a:cs typeface="Times New Roman" panose="02020603050405020304" pitchFamily="18" charset="0"/>
              </a:rPr>
              <a:t>*</a:t>
            </a:r>
            <a:r>
              <a:rPr lang="ar-SA" sz="4000" dirty="0">
                <a:solidFill>
                  <a:prstClr val="black"/>
                </a:solidFill>
                <a:latin typeface="Times New Roman"/>
                <a:ea typeface="Times New Roman"/>
                <a:cs typeface="Times New Roman" panose="02020603050405020304" pitchFamily="18" charset="0"/>
              </a:rPr>
              <a:t>، </a:t>
            </a:r>
            <a:r>
              <a:rPr lang="fa-IR" sz="4000" dirty="0">
                <a:solidFill>
                  <a:prstClr val="black"/>
                </a:solidFill>
                <a:latin typeface="Times New Roman"/>
                <a:ea typeface="Times New Roman"/>
                <a:cs typeface="Times New Roman" panose="02020603050405020304" pitchFamily="18" charset="0"/>
              </a:rPr>
              <a:t>نام پژوهشگر</a:t>
            </a:r>
            <a:r>
              <a:rPr lang="ar-SA" sz="4000" dirty="0">
                <a:solidFill>
                  <a:prstClr val="black"/>
                </a:solidFill>
                <a:latin typeface="Times New Roman"/>
                <a:ea typeface="Times New Roman"/>
                <a:cs typeface="Times New Roman" panose="02020603050405020304" pitchFamily="18" charset="0"/>
              </a:rPr>
              <a:t>، </a:t>
            </a:r>
            <a:r>
              <a:rPr lang="fa-IR" sz="4000" dirty="0">
                <a:solidFill>
                  <a:prstClr val="black"/>
                </a:solidFill>
                <a:latin typeface="Times New Roman"/>
                <a:ea typeface="Times New Roman"/>
                <a:cs typeface="Times New Roman" panose="02020603050405020304" pitchFamily="18" charset="0"/>
              </a:rPr>
              <a:t>نام پژوهشگر</a:t>
            </a:r>
          </a:p>
          <a:p>
            <a:pPr algn="ctr" defTabSz="914400" rtl="1"/>
            <a:r>
              <a:rPr lang="fa-IR" sz="4000" dirty="0">
                <a:solidFill>
                  <a:prstClr val="black"/>
                </a:solidFill>
                <a:latin typeface="Times New Roman"/>
                <a:ea typeface="Times New Roman"/>
                <a:cs typeface="Times New Roman" panose="02020603050405020304" pitchFamily="18" charset="0"/>
              </a:rPr>
              <a:t>نویسنده مسئول: مدرک و مقطع  تحصیلی، دانشگاه  </a:t>
            </a:r>
          </a:p>
          <a:p>
            <a:pPr algn="ctr" defTabSz="914400" rtl="1"/>
            <a:r>
              <a:rPr lang="fa-IR" sz="4000" dirty="0">
                <a:solidFill>
                  <a:prstClr val="black"/>
                </a:solidFill>
                <a:latin typeface="Times New Roman"/>
                <a:ea typeface="Times New Roman"/>
                <a:cs typeface="Times New Roman" panose="02020603050405020304" pitchFamily="18" charset="0"/>
              </a:rPr>
              <a:t>- مدرک و مقطع  تحصیلی، دانشگاه </a:t>
            </a:r>
            <a:endParaRPr lang="en-US" sz="40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algn="ctr" defTabSz="914400" rtl="1"/>
            <a:r>
              <a:rPr lang="fa-IR" sz="4000" dirty="0">
                <a:solidFill>
                  <a:prstClr val="black"/>
                </a:solidFill>
                <a:latin typeface="Times New Roman"/>
                <a:ea typeface="Times New Roman"/>
                <a:cs typeface="Times New Roman" panose="02020603050405020304" pitchFamily="18" charset="0"/>
              </a:rPr>
              <a:t>- مدرک و مقطع  تحصیلی، دانشگاه </a:t>
            </a:r>
            <a:endParaRPr lang="en-US" sz="40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827588" y="22000152"/>
            <a:ext cx="6004732" cy="2447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r" rtl="1">
              <a:buFont typeface="Wingdings" panose="05000000000000000000" pitchFamily="2" charset="2"/>
              <a:buChar char="v"/>
            </a:pPr>
            <a:r>
              <a:rPr lang="fa-IR" dirty="0" smtClean="0"/>
              <a:t> </a:t>
            </a:r>
          </a:p>
          <a:p>
            <a:pPr marL="685800" indent="-685800" algn="r" rtl="1">
              <a:buFont typeface="Wingdings" panose="05000000000000000000" pitchFamily="2" charset="2"/>
              <a:buChar char="v"/>
            </a:pPr>
            <a:r>
              <a:rPr lang="fa-IR" dirty="0"/>
              <a:t> </a:t>
            </a:r>
            <a:endParaRPr lang="fa-IR" dirty="0" smtClean="0"/>
          </a:p>
          <a:p>
            <a:pPr marL="685800" indent="-685800" algn="r" rtl="1">
              <a:buFont typeface="Wingdings" panose="05000000000000000000" pitchFamily="2" charset="2"/>
              <a:buChar char="v"/>
            </a:pPr>
            <a:r>
              <a:rPr lang="fa-IR" dirty="0"/>
              <a:t> </a:t>
            </a:r>
            <a:endParaRPr lang="fa-IR" dirty="0" smtClean="0"/>
          </a:p>
        </p:txBody>
      </p:sp>
      <p:sp>
        <p:nvSpPr>
          <p:cNvPr id="29" name="TextBox 28"/>
          <p:cNvSpPr txBox="1"/>
          <p:nvPr/>
        </p:nvSpPr>
        <p:spPr>
          <a:xfrm>
            <a:off x="1672892" y="13317923"/>
            <a:ext cx="6004732" cy="2447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r" rtl="1">
              <a:buFont typeface="Wingdings" panose="05000000000000000000" pitchFamily="2" charset="2"/>
              <a:buChar char="v"/>
            </a:pPr>
            <a:r>
              <a:rPr lang="fa-IR" dirty="0" smtClean="0"/>
              <a:t> </a:t>
            </a:r>
          </a:p>
          <a:p>
            <a:pPr marL="685800" indent="-685800" algn="r" rtl="1">
              <a:buFont typeface="Wingdings" panose="05000000000000000000" pitchFamily="2" charset="2"/>
              <a:buChar char="v"/>
            </a:pPr>
            <a:r>
              <a:rPr lang="fa-IR" dirty="0"/>
              <a:t> </a:t>
            </a:r>
            <a:endParaRPr lang="fa-IR" dirty="0" smtClean="0"/>
          </a:p>
          <a:p>
            <a:pPr marL="685800" indent="-685800" algn="r" rtl="1">
              <a:buFont typeface="Wingdings" panose="05000000000000000000" pitchFamily="2" charset="2"/>
              <a:buChar char="v"/>
            </a:pPr>
            <a:r>
              <a:rPr lang="fa-IR" dirty="0"/>
              <a:t> </a:t>
            </a:r>
            <a:endParaRPr lang="fa-IR" dirty="0" smtClean="0"/>
          </a:p>
        </p:txBody>
      </p:sp>
      <p:sp>
        <p:nvSpPr>
          <p:cNvPr id="30" name="TextBox 29"/>
          <p:cNvSpPr txBox="1"/>
          <p:nvPr/>
        </p:nvSpPr>
        <p:spPr>
          <a:xfrm>
            <a:off x="2005999" y="29196724"/>
            <a:ext cx="6004732" cy="2447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r" rtl="1">
              <a:buFont typeface="Wingdings" panose="05000000000000000000" pitchFamily="2" charset="2"/>
              <a:buChar char="v"/>
            </a:pPr>
            <a:r>
              <a:rPr lang="fa-IR" dirty="0" smtClean="0"/>
              <a:t> </a:t>
            </a:r>
          </a:p>
          <a:p>
            <a:pPr marL="685800" indent="-685800" algn="r" rtl="1">
              <a:buFont typeface="Wingdings" panose="05000000000000000000" pitchFamily="2" charset="2"/>
              <a:buChar char="v"/>
            </a:pPr>
            <a:r>
              <a:rPr lang="fa-IR" dirty="0"/>
              <a:t> </a:t>
            </a:r>
            <a:endParaRPr lang="fa-IR" dirty="0" smtClean="0"/>
          </a:p>
          <a:p>
            <a:pPr marL="685800" indent="-685800" algn="r" rtl="1">
              <a:buFont typeface="Wingdings" panose="05000000000000000000" pitchFamily="2" charset="2"/>
              <a:buChar char="v"/>
            </a:pPr>
            <a:r>
              <a:rPr lang="fa-IR" dirty="0"/>
              <a:t> </a:t>
            </a:r>
            <a:endParaRPr lang="fa-IR" dirty="0" smtClean="0"/>
          </a:p>
        </p:txBody>
      </p:sp>
      <p:sp>
        <p:nvSpPr>
          <p:cNvPr id="32" name="TextBox 31"/>
          <p:cNvSpPr txBox="1"/>
          <p:nvPr/>
        </p:nvSpPr>
        <p:spPr>
          <a:xfrm>
            <a:off x="12563321" y="21807072"/>
            <a:ext cx="6004732" cy="2447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r" rtl="1">
              <a:buFont typeface="Wingdings" panose="05000000000000000000" pitchFamily="2" charset="2"/>
              <a:buChar char="v"/>
            </a:pPr>
            <a:r>
              <a:rPr lang="fa-IR" dirty="0" smtClean="0"/>
              <a:t> </a:t>
            </a:r>
          </a:p>
          <a:p>
            <a:pPr marL="685800" indent="-685800" algn="r" rtl="1">
              <a:buFont typeface="Wingdings" panose="05000000000000000000" pitchFamily="2" charset="2"/>
              <a:buChar char="v"/>
            </a:pPr>
            <a:r>
              <a:rPr lang="fa-IR" dirty="0"/>
              <a:t> </a:t>
            </a:r>
            <a:endParaRPr lang="fa-IR" dirty="0" smtClean="0"/>
          </a:p>
          <a:p>
            <a:pPr marL="685800" indent="-685800" algn="r" rtl="1">
              <a:buFont typeface="Wingdings" panose="05000000000000000000" pitchFamily="2" charset="2"/>
              <a:buChar char="v"/>
            </a:pPr>
            <a:r>
              <a:rPr lang="fa-IR" dirty="0"/>
              <a:t> </a:t>
            </a:r>
            <a:endParaRPr lang="fa-IR" dirty="0" smtClean="0"/>
          </a:p>
        </p:txBody>
      </p:sp>
      <p:sp>
        <p:nvSpPr>
          <p:cNvPr id="33" name="TextBox 32"/>
          <p:cNvSpPr txBox="1"/>
          <p:nvPr/>
        </p:nvSpPr>
        <p:spPr>
          <a:xfrm>
            <a:off x="12558066" y="14202846"/>
            <a:ext cx="6004732" cy="2447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r" rtl="1">
              <a:buFont typeface="Wingdings" panose="05000000000000000000" pitchFamily="2" charset="2"/>
              <a:buChar char="v"/>
            </a:pPr>
            <a:r>
              <a:rPr lang="fa-IR" dirty="0" smtClean="0"/>
              <a:t> </a:t>
            </a:r>
          </a:p>
          <a:p>
            <a:pPr marL="685800" indent="-685800" algn="r" rtl="1">
              <a:buFont typeface="Wingdings" panose="05000000000000000000" pitchFamily="2" charset="2"/>
              <a:buChar char="v"/>
            </a:pPr>
            <a:r>
              <a:rPr lang="fa-IR" dirty="0"/>
              <a:t> </a:t>
            </a:r>
            <a:endParaRPr lang="fa-IR" dirty="0" smtClean="0"/>
          </a:p>
          <a:p>
            <a:pPr marL="685800" indent="-685800" algn="r" rtl="1">
              <a:buFont typeface="Wingdings" panose="05000000000000000000" pitchFamily="2" charset="2"/>
              <a:buChar char="v"/>
            </a:pPr>
            <a:r>
              <a:rPr lang="fa-IR" dirty="0"/>
              <a:t> </a:t>
            </a:r>
            <a:endParaRPr lang="fa-IR" dirty="0" smtClean="0"/>
          </a:p>
        </p:txBody>
      </p:sp>
    </p:spTree>
    <p:extLst>
      <p:ext uri="{BB962C8B-B14F-4D97-AF65-F5344CB8AC3E}">
        <p14:creationId xmlns:p14="http://schemas.microsoft.com/office/powerpoint/2010/main" val="285974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/>
          <p:nvPr/>
        </p:nvSpPr>
        <p:spPr>
          <a:xfrm>
            <a:off x="-1" y="1689289"/>
            <a:ext cx="21599525" cy="284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fa-IR" sz="11500" dirty="0" smtClean="0">
                <a:cs typeface="B Nazanin" panose="00000400000000000000" pitchFamily="2" charset="-78"/>
              </a:rPr>
              <a:t>توجه داشته باشید برای ارائه پوستر باید هزینه پرداخت </a:t>
            </a:r>
            <a:r>
              <a:rPr lang="fa-IR" sz="11500" dirty="0" smtClean="0">
                <a:cs typeface="B Nazanin" panose="00000400000000000000" pitchFamily="2" charset="-78"/>
              </a:rPr>
              <a:t>شود.</a:t>
            </a:r>
            <a:endParaRPr lang="fa-IR" sz="11500" dirty="0" smtClean="0">
              <a:cs typeface="B Nazanin" panose="00000400000000000000" pitchFamily="2" charset="-78"/>
            </a:endParaRPr>
          </a:p>
          <a:p>
            <a:pPr algn="ctr" rtl="1"/>
            <a:r>
              <a:rPr lang="fa-IR" sz="11500" dirty="0" smtClean="0">
                <a:cs typeface="B Nazanin" panose="00000400000000000000" pitchFamily="2" charset="-78"/>
              </a:rPr>
              <a:t>هزینه </a:t>
            </a:r>
            <a:r>
              <a:rPr lang="fa-IR" sz="11500" dirty="0" smtClean="0">
                <a:cs typeface="B Nazanin" panose="00000400000000000000" pitchFamily="2" charset="-78"/>
              </a:rPr>
              <a:t>چاپ پوستر به </a:t>
            </a:r>
            <a:r>
              <a:rPr lang="fa-IR" sz="11500" dirty="0" smtClean="0">
                <a:cs typeface="B Nazanin" panose="00000400000000000000" pitchFamily="2" charset="-78"/>
              </a:rPr>
              <a:t>مبلغ </a:t>
            </a:r>
            <a:r>
              <a:rPr lang="fa-IR" sz="11500" dirty="0" smtClean="0">
                <a:cs typeface="B Nazanin" panose="00000400000000000000" pitchFamily="2" charset="-78"/>
              </a:rPr>
              <a:t>700000 ریال بوده که می‌بایست به </a:t>
            </a:r>
            <a:r>
              <a:rPr lang="fa-IR" sz="11500" dirty="0" smtClean="0">
                <a:cs typeface="B Nazanin" panose="00000400000000000000" pitchFamily="2" charset="-78"/>
              </a:rPr>
              <a:t>شماره کارت </a:t>
            </a:r>
          </a:p>
          <a:p>
            <a:pPr algn="ctr" rtl="1"/>
            <a:r>
              <a:rPr lang="fa-IR" sz="11500" dirty="0" smtClean="0">
                <a:cs typeface="B Nazanin" panose="00000400000000000000" pitchFamily="2" charset="-78"/>
              </a:rPr>
              <a:t>6037998800208992 </a:t>
            </a:r>
            <a:endParaRPr lang="en-US" sz="11500" dirty="0" smtClean="0">
              <a:cs typeface="B Nazanin" panose="00000400000000000000" pitchFamily="2" charset="-78"/>
            </a:endParaRPr>
          </a:p>
          <a:p>
            <a:pPr algn="ctr" rtl="1"/>
            <a:r>
              <a:rPr lang="fa-IR" sz="11500" dirty="0" smtClean="0">
                <a:cs typeface="B Nazanin" panose="00000400000000000000" pitchFamily="2" charset="-78"/>
              </a:rPr>
              <a:t>به نام</a:t>
            </a:r>
            <a:endParaRPr lang="en-US" sz="11500" dirty="0" smtClean="0">
              <a:cs typeface="B Nazanin" panose="00000400000000000000" pitchFamily="2" charset="-78"/>
            </a:endParaRPr>
          </a:p>
          <a:p>
            <a:pPr algn="ctr" rtl="1"/>
            <a:r>
              <a:rPr lang="fa-IR" sz="11500" dirty="0" smtClean="0">
                <a:cs typeface="B Nazanin" panose="00000400000000000000" pitchFamily="2" charset="-78"/>
              </a:rPr>
              <a:t> هیئت ورزشهای دانشگاهی استان خوزستان واریز گردد و صرفا برای افرادی است که قصد دارند به صورت غیرحضوری پوستر خود را جهت چاپ در همایش به نمایش بگذارند </a:t>
            </a:r>
            <a:r>
              <a:rPr lang="fa-IR" sz="11500" dirty="0" smtClean="0">
                <a:cs typeface="B Nazanin" panose="00000400000000000000" pitchFamily="2" charset="-78"/>
              </a:rPr>
              <a:t>این </a:t>
            </a:r>
            <a:r>
              <a:rPr lang="fa-IR" sz="11500" dirty="0" smtClean="0">
                <a:cs typeface="B Nazanin" panose="00000400000000000000" pitchFamily="2" charset="-78"/>
              </a:rPr>
              <a:t>امر الزامی </a:t>
            </a:r>
            <a:r>
              <a:rPr lang="fa-IR" sz="11500" dirty="0" smtClean="0">
                <a:cs typeface="B Nazanin" panose="00000400000000000000" pitchFamily="2" charset="-78"/>
              </a:rPr>
              <a:t>می‌باشد</a:t>
            </a:r>
            <a:r>
              <a:rPr lang="fa-IR" sz="11500" dirty="0" smtClean="0">
                <a:cs typeface="B Nazanin" panose="00000400000000000000" pitchFamily="2" charset="-78"/>
              </a:rPr>
              <a:t>. </a:t>
            </a:r>
            <a:endParaRPr lang="fa-IR" sz="11500" dirty="0" smtClean="0">
              <a:cs typeface="B Nazanin" panose="00000400000000000000" pitchFamily="2" charset="-78"/>
            </a:endParaRPr>
          </a:p>
          <a:p>
            <a:pPr algn="ctr" rtl="1"/>
            <a:r>
              <a:rPr lang="fa-IR" sz="11500" dirty="0" smtClean="0">
                <a:cs typeface="B Nazanin" panose="00000400000000000000" pitchFamily="2" charset="-78"/>
              </a:rPr>
              <a:t>لطفاً رسید پرداخت خود را تا تاریخ 1403/12/06 به </a:t>
            </a:r>
            <a:r>
              <a:rPr lang="fa-IR" sz="11500" dirty="0" smtClean="0">
                <a:cs typeface="B Nazanin" panose="00000400000000000000" pitchFamily="2" charset="-78"/>
              </a:rPr>
              <a:t>ایمیل زیر ارسال نمایید</a:t>
            </a:r>
            <a:r>
              <a:rPr lang="fa-IR" sz="11500" dirty="0" smtClean="0">
                <a:cs typeface="B Nazanin" panose="00000400000000000000" pitchFamily="2" charset="-78"/>
              </a:rPr>
              <a:t>.</a:t>
            </a:r>
          </a:p>
          <a:p>
            <a:pPr algn="ctr" rtl="1"/>
            <a:endParaRPr lang="fa-IR" sz="11500" dirty="0" smtClean="0">
              <a:cs typeface="B Nazanin" panose="00000400000000000000" pitchFamily="2" charset="-78"/>
            </a:endParaRPr>
          </a:p>
          <a:p>
            <a:pPr algn="ctr"/>
            <a:r>
              <a:rPr lang="en-US" sz="11500" dirty="0" smtClean="0">
                <a:cs typeface="B Nazanin" panose="00000400000000000000" pitchFamily="2" charset="-78"/>
                <a:hlinkClick r:id="rId2"/>
              </a:rPr>
              <a:t>E-Sharafimooliz@stu.scu.ac.ir</a:t>
            </a:r>
            <a:r>
              <a:rPr lang="fa-IR" sz="11500" dirty="0" smtClean="0">
                <a:cs typeface="B Nazanin" panose="00000400000000000000" pitchFamily="2" charset="-78"/>
              </a:rPr>
              <a:t> </a:t>
            </a:r>
          </a:p>
          <a:p>
            <a:pPr algn="ctr" rtl="1"/>
            <a:endParaRPr lang="fa-IR" sz="11500" dirty="0" smtClean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7251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</TotalTime>
  <Words>157</Words>
  <Application>Microsoft Office PowerPoint</Application>
  <PresentationFormat>Custom</PresentationFormat>
  <Paragraphs>36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MRT</cp:lastModifiedBy>
  <cp:revision>12</cp:revision>
  <dcterms:created xsi:type="dcterms:W3CDTF">2025-02-19T14:20:22Z</dcterms:created>
  <dcterms:modified xsi:type="dcterms:W3CDTF">2025-02-22T05:40:33Z</dcterms:modified>
</cp:coreProperties>
</file>