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</p:sldIdLst>
  <p:sldSz cx="21599525" cy="32399288"/>
  <p:notesSz cx="6858000" cy="9144000"/>
  <p:defaultTextStyle>
    <a:defPPr>
      <a:defRPr lang="en-US"/>
    </a:defPPr>
    <a:lvl1pPr marL="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1pPr>
    <a:lvl2pPr marL="1295933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2pPr>
    <a:lvl3pPr marL="25918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3pPr>
    <a:lvl4pPr marL="38878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4pPr>
    <a:lvl5pPr marL="51837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5pPr>
    <a:lvl6pPr marL="64796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6pPr>
    <a:lvl7pPr marL="7775600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7pPr>
    <a:lvl8pPr marL="9071534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8pPr>
    <a:lvl9pPr marL="10367467" algn="l" defTabSz="2591867" rtl="0" eaLnBrk="1" latinLnBrk="0" hangingPunct="1">
      <a:defRPr sz="51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E2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20" d="100"/>
          <a:sy n="20" d="100"/>
        </p:scale>
        <p:origin x="-2076" y="-72"/>
      </p:cViewPr>
      <p:guideLst>
        <p:guide orient="horz" pos="10204"/>
        <p:guide pos="68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955-6F1D-4F8F-898E-9943D8F42058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7462-8F07-42DC-8553-6D15022A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3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955-6F1D-4F8F-898E-9943D8F42058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7462-8F07-42DC-8553-6D15022A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1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955-6F1D-4F8F-898E-9943D8F42058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7462-8F07-42DC-8553-6D15022A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52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955-6F1D-4F8F-898E-9943D8F42058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7462-8F07-42DC-8553-6D15022A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0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955-6F1D-4F8F-898E-9943D8F42058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7462-8F07-42DC-8553-6D15022A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2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955-6F1D-4F8F-898E-9943D8F42058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7462-8F07-42DC-8553-6D15022A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74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955-6F1D-4F8F-898E-9943D8F42058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7462-8F07-42DC-8553-6D15022A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69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955-6F1D-4F8F-898E-9943D8F42058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7462-8F07-42DC-8553-6D15022A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59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955-6F1D-4F8F-898E-9943D8F42058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7462-8F07-42DC-8553-6D15022A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49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955-6F1D-4F8F-898E-9943D8F42058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7462-8F07-42DC-8553-6D15022A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15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8955-6F1D-4F8F-898E-9943D8F42058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77462-8F07-42DC-8553-6D15022A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57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7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8955-6F1D-4F8F-898E-9943D8F42058}" type="datetimeFigureOut">
              <a:rPr lang="en-US" smtClean="0"/>
              <a:t>2/22/2025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77462-8F07-42DC-8553-6D15022AF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E-Sharafimooliz@stu.scu.ac.ir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AE2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6782"/>
            <a:ext cx="21599526" cy="303418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4627014"/>
            <a:ext cx="69962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Elephant" panose="02020904090505020303" pitchFamily="18" charset="0"/>
                <a:cs typeface="Leelawadee" panose="020B0502040204020203" pitchFamily="34" charset="-34"/>
              </a:rPr>
              <a:t>The </a:t>
            </a:r>
            <a:r>
              <a:rPr lang="en-US" sz="3600" dirty="0" smtClean="0">
                <a:solidFill>
                  <a:srgbClr val="FF0000"/>
                </a:solidFill>
                <a:latin typeface="Elephant" panose="02020904090505020303" pitchFamily="18" charset="0"/>
                <a:cs typeface="Leelawadee" panose="020B0502040204020203" pitchFamily="34" charset="-34"/>
              </a:rPr>
              <a:t>Fifth</a:t>
            </a:r>
            <a:r>
              <a:rPr lang="en-US" sz="3600" dirty="0" smtClean="0">
                <a:latin typeface="Elephant" panose="02020904090505020303" pitchFamily="18" charset="0"/>
                <a:cs typeface="Leelawadee" panose="020B0502040204020203" pitchFamily="34" charset="-34"/>
              </a:rPr>
              <a:t> National Sports Science Conference</a:t>
            </a:r>
            <a:endParaRPr lang="en-US" sz="3600" dirty="0">
              <a:latin typeface="Elephant" panose="02020904090505020303" pitchFamily="18" charset="0"/>
              <a:cs typeface="Leelawadee" panose="020B0502040204020203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8" y="5657922"/>
            <a:ext cx="88035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Elephant" panose="02020904090505020303" pitchFamily="18" charset="0"/>
                <a:cs typeface="Leelawadee" panose="020B0502040204020203" pitchFamily="34" charset="-34"/>
              </a:rPr>
              <a:t> with </a:t>
            </a:r>
            <a:r>
              <a:rPr lang="en-US" sz="2400" dirty="0">
                <a:latin typeface="Elephant" panose="02020904090505020303" pitchFamily="18" charset="0"/>
                <a:cs typeface="Leelawadee" panose="020B0502040204020203" pitchFamily="34" charset="-34"/>
              </a:rPr>
              <a:t>t</a:t>
            </a:r>
            <a:r>
              <a:rPr lang="en-US" sz="2400" dirty="0" smtClean="0">
                <a:latin typeface="Elephant" panose="02020904090505020303" pitchFamily="18" charset="0"/>
                <a:cs typeface="Leelawadee" panose="020B0502040204020203" pitchFamily="34" charset="-34"/>
              </a:rPr>
              <a:t>he Approach of Sports, Health, Society</a:t>
            </a:r>
            <a:endParaRPr lang="en-US" sz="2400" dirty="0">
              <a:latin typeface="Elephant" panose="02020904090505020303" pitchFamily="18" charset="0"/>
              <a:cs typeface="Leelawadee" panose="020B0502040204020203" pitchFamily="34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2349" y="19905"/>
            <a:ext cx="2136355" cy="1911373"/>
          </a:xfrm>
          <a:prstGeom prst="rect">
            <a:avLst/>
          </a:prstGeom>
        </p:spPr>
      </p:pic>
      <p:sp>
        <p:nvSpPr>
          <p:cNvPr id="7" name="Rounded Rectangle 42">
            <a:extLst>
              <a:ext uri="{FF2B5EF4-FFF2-40B4-BE49-F238E27FC236}">
                <a16:creationId xmlns:a16="http://schemas.microsoft.com/office/drawing/2014/main" xmlns="" id="{8C6C4710-CBCD-4440-9211-551C3CB096F4}"/>
              </a:ext>
            </a:extLst>
          </p:cNvPr>
          <p:cNvSpPr/>
          <p:nvPr/>
        </p:nvSpPr>
        <p:spPr bwMode="auto">
          <a:xfrm>
            <a:off x="12853606" y="12014546"/>
            <a:ext cx="5424161" cy="1683435"/>
          </a:xfrm>
          <a:prstGeom prst="roundRect">
            <a:avLst/>
          </a:prstGeom>
          <a:solidFill>
            <a:srgbClr val="4A5642"/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48388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901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8" name="Picture 6" descr="F:\my art\Hamayesh haye karbordi\PPT\omran\box3.png">
            <a:extLst>
              <a:ext uri="{FF2B5EF4-FFF2-40B4-BE49-F238E27FC236}">
                <a16:creationId xmlns:a16="http://schemas.microsoft.com/office/drawing/2014/main" xmlns="" id="{FA1EE673-7DCF-4D48-A34E-C2F74FC2D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FFC00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6639185" y="10521303"/>
            <a:ext cx="1672179" cy="1968665"/>
          </a:xfrm>
          <a:prstGeom prst="rect">
            <a:avLst/>
          </a:prstGeom>
          <a:noFill/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BF8518BA-F2DC-41F2-BCD7-401AB707CB92}"/>
              </a:ext>
            </a:extLst>
          </p:cNvPr>
          <p:cNvSpPr txBox="1"/>
          <p:nvPr/>
        </p:nvSpPr>
        <p:spPr>
          <a:xfrm>
            <a:off x="14406562" y="12133197"/>
            <a:ext cx="28723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8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چکیده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B Mitra" pitchFamily="2" charset="-7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0" name="Rounded Rectangle 42">
            <a:extLst>
              <a:ext uri="{FF2B5EF4-FFF2-40B4-BE49-F238E27FC236}">
                <a16:creationId xmlns:a16="http://schemas.microsoft.com/office/drawing/2014/main" xmlns="" id="{8C6C4710-CBCD-4440-9211-551C3CB096F4}"/>
              </a:ext>
            </a:extLst>
          </p:cNvPr>
          <p:cNvSpPr/>
          <p:nvPr/>
        </p:nvSpPr>
        <p:spPr bwMode="auto">
          <a:xfrm>
            <a:off x="2408158" y="10902785"/>
            <a:ext cx="5424161" cy="1683435"/>
          </a:xfrm>
          <a:prstGeom prst="roundRect">
            <a:avLst/>
          </a:prstGeom>
          <a:solidFill>
            <a:srgbClr val="4A5642"/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48388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901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ounded Rectangle 42">
            <a:extLst>
              <a:ext uri="{FF2B5EF4-FFF2-40B4-BE49-F238E27FC236}">
                <a16:creationId xmlns:a16="http://schemas.microsoft.com/office/drawing/2014/main" xmlns="" id="{8C6C4710-CBCD-4440-9211-551C3CB096F4}"/>
              </a:ext>
            </a:extLst>
          </p:cNvPr>
          <p:cNvSpPr/>
          <p:nvPr/>
        </p:nvSpPr>
        <p:spPr bwMode="auto">
          <a:xfrm>
            <a:off x="2296285" y="19961145"/>
            <a:ext cx="5424161" cy="1683435"/>
          </a:xfrm>
          <a:prstGeom prst="roundRect">
            <a:avLst/>
          </a:prstGeom>
          <a:solidFill>
            <a:srgbClr val="4A5642"/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48388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901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ounded Rectangle 42">
            <a:extLst>
              <a:ext uri="{FF2B5EF4-FFF2-40B4-BE49-F238E27FC236}">
                <a16:creationId xmlns:a16="http://schemas.microsoft.com/office/drawing/2014/main" xmlns="" id="{8C6C4710-CBCD-4440-9211-551C3CB096F4}"/>
              </a:ext>
            </a:extLst>
          </p:cNvPr>
          <p:cNvSpPr/>
          <p:nvPr/>
        </p:nvSpPr>
        <p:spPr bwMode="auto">
          <a:xfrm>
            <a:off x="13092111" y="19396900"/>
            <a:ext cx="5424161" cy="1683435"/>
          </a:xfrm>
          <a:prstGeom prst="roundRect">
            <a:avLst/>
          </a:prstGeom>
          <a:solidFill>
            <a:srgbClr val="4A5642"/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48388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901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4" name="Picture 6" descr="F:\my art\Hamayesh haye karbordi\PPT\omran\box3.png">
            <a:extLst>
              <a:ext uri="{FF2B5EF4-FFF2-40B4-BE49-F238E27FC236}">
                <a16:creationId xmlns:a16="http://schemas.microsoft.com/office/drawing/2014/main" xmlns="" id="{FA1EE673-7DCF-4D48-A34E-C2F74FC2D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FFC00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112015" y="9296538"/>
            <a:ext cx="1672179" cy="1968665"/>
          </a:xfrm>
          <a:prstGeom prst="rect">
            <a:avLst/>
          </a:prstGeom>
          <a:noFill/>
        </p:spPr>
      </p:pic>
      <p:pic>
        <p:nvPicPr>
          <p:cNvPr id="15" name="Picture 6" descr="F:\my art\Hamayesh haye karbordi\PPT\omran\box3.png">
            <a:extLst>
              <a:ext uri="{FF2B5EF4-FFF2-40B4-BE49-F238E27FC236}">
                <a16:creationId xmlns:a16="http://schemas.microsoft.com/office/drawing/2014/main" xmlns="" id="{FA1EE673-7DCF-4D48-A34E-C2F74FC2D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FFC00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6005445" y="18397786"/>
            <a:ext cx="1672179" cy="1968665"/>
          </a:xfrm>
          <a:prstGeom prst="rect">
            <a:avLst/>
          </a:prstGeom>
          <a:noFill/>
        </p:spPr>
      </p:pic>
      <p:pic>
        <p:nvPicPr>
          <p:cNvPr id="16" name="Picture 6" descr="F:\my art\Hamayesh haye karbordi\PPT\omran\box3.png">
            <a:extLst>
              <a:ext uri="{FF2B5EF4-FFF2-40B4-BE49-F238E27FC236}">
                <a16:creationId xmlns:a16="http://schemas.microsoft.com/office/drawing/2014/main" xmlns="" id="{FA1EE673-7DCF-4D48-A34E-C2F74FC2D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FFC00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6605588" y="17738948"/>
            <a:ext cx="1672179" cy="1968665"/>
          </a:xfrm>
          <a:prstGeom prst="rect">
            <a:avLst/>
          </a:prstGeom>
          <a:noFill/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F8518BA-F2DC-41F2-BCD7-401AB707CB92}"/>
              </a:ext>
            </a:extLst>
          </p:cNvPr>
          <p:cNvSpPr txBox="1"/>
          <p:nvPr/>
        </p:nvSpPr>
        <p:spPr>
          <a:xfrm>
            <a:off x="2723211" y="10996844"/>
            <a:ext cx="48438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7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روش پژوهش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B Mitra" pitchFamily="2" charset="-7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BF8518BA-F2DC-41F2-BCD7-401AB707CB92}"/>
              </a:ext>
            </a:extLst>
          </p:cNvPr>
          <p:cNvSpPr txBox="1"/>
          <p:nvPr/>
        </p:nvSpPr>
        <p:spPr>
          <a:xfrm>
            <a:off x="2408159" y="20086851"/>
            <a:ext cx="522448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kumimoji="0" lang="fa-IR" sz="8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بحث</a:t>
            </a:r>
            <a:r>
              <a:rPr lang="fa-IR" sz="8000" b="1" kern="0" dirty="0">
                <a:solidFill>
                  <a:prstClr val="white"/>
                </a:solidFill>
                <a:latin typeface="Times New Roman" pitchFamily="18" charset="0"/>
                <a:cs typeface="B Mitra" pitchFamily="2" charset="-78"/>
              </a:rPr>
              <a:t> </a:t>
            </a:r>
            <a:endParaRPr lang="en-US" sz="7200" b="1" kern="0" dirty="0">
              <a:solidFill>
                <a:prstClr val="white"/>
              </a:solidFill>
              <a:latin typeface="Times New Roman" pitchFamily="18" charset="0"/>
              <a:cs typeface="B Mitra" pitchFamily="2" charset="-7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F8518BA-F2DC-41F2-BCD7-401AB707CB92}"/>
              </a:ext>
            </a:extLst>
          </p:cNvPr>
          <p:cNvSpPr txBox="1"/>
          <p:nvPr/>
        </p:nvSpPr>
        <p:spPr>
          <a:xfrm>
            <a:off x="14623780" y="19547001"/>
            <a:ext cx="28723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8000" b="1" kern="0" dirty="0" smtClean="0">
                <a:solidFill>
                  <a:prstClr val="white"/>
                </a:solidFill>
                <a:latin typeface="Times New Roman" pitchFamily="18" charset="0"/>
                <a:cs typeface="B Mitra" pitchFamily="2" charset="-78"/>
              </a:rPr>
              <a:t>مقدمه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B Mitra" pitchFamily="2" charset="-7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0" y="-228600"/>
            <a:ext cx="2159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cs typeface="Arial" panose="020B0604020202020204" pitchFamily="34" charset="0"/>
              </a:rPr>
              <a:t>روش تحقیق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ounded Rectangle 42">
            <a:extLst>
              <a:ext uri="{FF2B5EF4-FFF2-40B4-BE49-F238E27FC236}">
                <a16:creationId xmlns:a16="http://schemas.microsoft.com/office/drawing/2014/main" xmlns="" id="{8C6C4710-CBCD-4440-9211-551C3CB096F4}"/>
              </a:ext>
            </a:extLst>
          </p:cNvPr>
          <p:cNvSpPr/>
          <p:nvPr/>
        </p:nvSpPr>
        <p:spPr bwMode="auto">
          <a:xfrm>
            <a:off x="2408159" y="27482809"/>
            <a:ext cx="5424161" cy="1683435"/>
          </a:xfrm>
          <a:prstGeom prst="roundRect">
            <a:avLst/>
          </a:prstGeom>
          <a:solidFill>
            <a:srgbClr val="4A5642"/>
          </a:solidFill>
          <a:ln w="635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marL="0" marR="0" lvl="0" indent="0" algn="ctr" defTabSz="4483882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8901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2" name="Picture 6" descr="F:\my art\Hamayesh haye karbordi\PPT\omran\box3.png">
            <a:extLst>
              <a:ext uri="{FF2B5EF4-FFF2-40B4-BE49-F238E27FC236}">
                <a16:creationId xmlns:a16="http://schemas.microsoft.com/office/drawing/2014/main" xmlns="" id="{FA1EE673-7DCF-4D48-A34E-C2F74FC2D1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rgbClr val="FFC000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-40000"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5960466" y="25795466"/>
            <a:ext cx="1672179" cy="1968665"/>
          </a:xfrm>
          <a:prstGeom prst="rect">
            <a:avLst/>
          </a:prstGeom>
          <a:noFill/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BF8518BA-F2DC-41F2-BCD7-401AB707CB92}"/>
              </a:ext>
            </a:extLst>
          </p:cNvPr>
          <p:cNvSpPr txBox="1"/>
          <p:nvPr/>
        </p:nvSpPr>
        <p:spPr>
          <a:xfrm>
            <a:off x="4300677" y="27482809"/>
            <a:ext cx="28723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80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cs typeface="B Mitra" pitchFamily="2" charset="-78"/>
              </a:rPr>
              <a:t>منابع</a:t>
            </a:r>
            <a:endParaRPr kumimoji="0" lang="en-US" sz="4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B Mitra" pitchFamily="2" charset="-7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8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41602" y="6198293"/>
            <a:ext cx="944798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rtl="1"/>
            <a:r>
              <a:rPr lang="fa-IR" sz="4400" b="1" dirty="0">
                <a:solidFill>
                  <a:prstClr val="black"/>
                </a:solidFill>
                <a:latin typeface="Times New Roman"/>
                <a:ea typeface="Times New Roman"/>
                <a:cs typeface="B Titr" pitchFamily="2" charset="-78"/>
              </a:rPr>
              <a:t>عنوان دقیق پژوهش با فونت </a:t>
            </a:r>
            <a:r>
              <a:rPr lang="en-US" sz="4400" b="1" dirty="0">
                <a:solidFill>
                  <a:prstClr val="black"/>
                </a:solidFill>
                <a:latin typeface="Times New Roman"/>
                <a:ea typeface="Times New Roman"/>
                <a:cs typeface="B Titr" pitchFamily="2" charset="-78"/>
              </a:rPr>
              <a:t> </a:t>
            </a:r>
            <a:r>
              <a:rPr lang="en-GB" sz="4400" b="1" dirty="0">
                <a:solidFill>
                  <a:prstClr val="black"/>
                </a:solidFill>
                <a:latin typeface="Times New Roman"/>
                <a:ea typeface="Times New Roman"/>
                <a:cs typeface="B Titr" pitchFamily="2" charset="-78"/>
              </a:rPr>
              <a:t>Times New Roman</a:t>
            </a:r>
            <a:r>
              <a:rPr lang="fa-IR" sz="4400" b="1" dirty="0">
                <a:solidFill>
                  <a:prstClr val="black"/>
                </a:solidFill>
                <a:latin typeface="Times New Roman"/>
                <a:ea typeface="Times New Roman"/>
                <a:cs typeface="B Titr" pitchFamily="2" charset="-78"/>
              </a:rPr>
              <a:t>سایز 40</a:t>
            </a:r>
            <a:endParaRPr lang="en-US" sz="2000" dirty="0">
              <a:solidFill>
                <a:prstClr val="black"/>
              </a:solidFill>
              <a:latin typeface="Times New Roman"/>
              <a:ea typeface="Times New Roman"/>
              <a:cs typeface="B Titr" pitchFamily="2" charset="-78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216325" y="7644843"/>
            <a:ext cx="8698723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 rtl="1"/>
            <a:r>
              <a:rPr lang="fa-IR" sz="4000" dirty="0">
                <a:solidFill>
                  <a:prstClr val="black"/>
                </a:solidFill>
                <a:latin typeface="Times New Roman"/>
                <a:ea typeface="Times New Roman"/>
                <a:cs typeface="Times New Roman" panose="02020603050405020304" pitchFamily="18" charset="0"/>
              </a:rPr>
              <a:t>نام پژوهشگر</a:t>
            </a:r>
            <a:r>
              <a:rPr lang="fa-IR" sz="4000" baseline="30000" dirty="0">
                <a:solidFill>
                  <a:prstClr val="black"/>
                </a:solidFill>
                <a:latin typeface="Times New Roman"/>
                <a:ea typeface="Times New Roman"/>
                <a:cs typeface="Times New Roman" panose="02020603050405020304" pitchFamily="18" charset="0"/>
              </a:rPr>
              <a:t>*</a:t>
            </a:r>
            <a:r>
              <a:rPr lang="ar-SA" sz="4000" dirty="0">
                <a:solidFill>
                  <a:prstClr val="black"/>
                </a:solidFill>
                <a:latin typeface="Times New Roman"/>
                <a:ea typeface="Times New Roman"/>
                <a:cs typeface="Times New Roman" panose="02020603050405020304" pitchFamily="18" charset="0"/>
              </a:rPr>
              <a:t>، </a:t>
            </a:r>
            <a:r>
              <a:rPr lang="fa-IR" sz="4000" dirty="0">
                <a:solidFill>
                  <a:prstClr val="black"/>
                </a:solidFill>
                <a:latin typeface="Times New Roman"/>
                <a:ea typeface="Times New Roman"/>
                <a:cs typeface="Times New Roman" panose="02020603050405020304" pitchFamily="18" charset="0"/>
              </a:rPr>
              <a:t>نام پژوهشگر</a:t>
            </a:r>
            <a:r>
              <a:rPr lang="ar-SA" sz="4000" dirty="0">
                <a:solidFill>
                  <a:prstClr val="black"/>
                </a:solidFill>
                <a:latin typeface="Times New Roman"/>
                <a:ea typeface="Times New Roman"/>
                <a:cs typeface="Times New Roman" panose="02020603050405020304" pitchFamily="18" charset="0"/>
              </a:rPr>
              <a:t>، </a:t>
            </a:r>
            <a:r>
              <a:rPr lang="fa-IR" sz="4000" dirty="0">
                <a:solidFill>
                  <a:prstClr val="black"/>
                </a:solidFill>
                <a:latin typeface="Times New Roman"/>
                <a:ea typeface="Times New Roman"/>
                <a:cs typeface="Times New Roman" panose="02020603050405020304" pitchFamily="18" charset="0"/>
              </a:rPr>
              <a:t>نام پژوهشگر</a:t>
            </a:r>
          </a:p>
          <a:p>
            <a:pPr algn="ctr" defTabSz="914400" rtl="1"/>
            <a:r>
              <a:rPr lang="fa-IR" sz="4000" dirty="0">
                <a:solidFill>
                  <a:prstClr val="black"/>
                </a:solidFill>
                <a:latin typeface="Times New Roman"/>
                <a:ea typeface="Times New Roman"/>
                <a:cs typeface="Times New Roman" panose="02020603050405020304" pitchFamily="18" charset="0"/>
              </a:rPr>
              <a:t>نویسنده مسئول: مدرک و مقطع  تحصیلی، دانشگاه  </a:t>
            </a:r>
          </a:p>
          <a:p>
            <a:pPr algn="ctr" defTabSz="914400" rtl="1"/>
            <a:r>
              <a:rPr lang="fa-IR" sz="4000" dirty="0">
                <a:solidFill>
                  <a:prstClr val="black"/>
                </a:solidFill>
                <a:latin typeface="Times New Roman"/>
                <a:ea typeface="Times New Roman"/>
                <a:cs typeface="Times New Roman" panose="02020603050405020304" pitchFamily="18" charset="0"/>
              </a:rPr>
              <a:t>- مدرک و مقطع  تحصیلی، دانشگاه </a:t>
            </a:r>
            <a:endParaRPr lang="en-US" sz="4000" dirty="0">
              <a:solidFill>
                <a:prstClr val="black"/>
              </a:solidFill>
              <a:latin typeface="Times New Roman"/>
              <a:ea typeface="Times New Roman"/>
            </a:endParaRPr>
          </a:p>
          <a:p>
            <a:pPr algn="ctr" defTabSz="914400" rtl="1"/>
            <a:r>
              <a:rPr lang="fa-IR" sz="4000" dirty="0">
                <a:solidFill>
                  <a:prstClr val="black"/>
                </a:solidFill>
                <a:latin typeface="Times New Roman"/>
                <a:ea typeface="Times New Roman"/>
                <a:cs typeface="Times New Roman" panose="02020603050405020304" pitchFamily="18" charset="0"/>
              </a:rPr>
              <a:t>- مدرک و مقطع  تحصیلی، دانشگاه </a:t>
            </a:r>
            <a:endParaRPr lang="en-US" sz="4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7588" y="22000152"/>
            <a:ext cx="6004732" cy="244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 smtClean="0"/>
              <a:t> </a:t>
            </a:r>
          </a:p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/>
              <a:t> </a:t>
            </a:r>
            <a:endParaRPr lang="fa-IR" dirty="0" smtClean="0"/>
          </a:p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/>
              <a:t> </a:t>
            </a:r>
            <a:endParaRPr lang="fa-IR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1672892" y="13317923"/>
            <a:ext cx="6004732" cy="244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 smtClean="0"/>
              <a:t> </a:t>
            </a:r>
          </a:p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/>
              <a:t> </a:t>
            </a:r>
            <a:endParaRPr lang="fa-IR" dirty="0" smtClean="0"/>
          </a:p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/>
              <a:t> </a:t>
            </a:r>
            <a:endParaRPr lang="fa-IR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2005999" y="29196724"/>
            <a:ext cx="6004732" cy="244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 smtClean="0"/>
              <a:t> </a:t>
            </a:r>
          </a:p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/>
              <a:t> </a:t>
            </a:r>
            <a:endParaRPr lang="fa-IR" dirty="0" smtClean="0"/>
          </a:p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/>
              <a:t> </a:t>
            </a:r>
            <a:endParaRPr lang="fa-IR" dirty="0" smtClean="0"/>
          </a:p>
        </p:txBody>
      </p:sp>
      <p:sp>
        <p:nvSpPr>
          <p:cNvPr id="32" name="TextBox 31"/>
          <p:cNvSpPr txBox="1"/>
          <p:nvPr/>
        </p:nvSpPr>
        <p:spPr>
          <a:xfrm>
            <a:off x="12563321" y="21807072"/>
            <a:ext cx="6004732" cy="244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 smtClean="0"/>
              <a:t> </a:t>
            </a:r>
          </a:p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/>
              <a:t> </a:t>
            </a:r>
            <a:endParaRPr lang="fa-IR" dirty="0" smtClean="0"/>
          </a:p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/>
              <a:t> </a:t>
            </a:r>
            <a:endParaRPr lang="fa-IR" dirty="0" smtClean="0"/>
          </a:p>
        </p:txBody>
      </p:sp>
      <p:sp>
        <p:nvSpPr>
          <p:cNvPr id="33" name="TextBox 32"/>
          <p:cNvSpPr txBox="1"/>
          <p:nvPr/>
        </p:nvSpPr>
        <p:spPr>
          <a:xfrm>
            <a:off x="12558066" y="14202846"/>
            <a:ext cx="6004732" cy="2447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 smtClean="0"/>
              <a:t> </a:t>
            </a:r>
          </a:p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/>
              <a:t> </a:t>
            </a:r>
            <a:endParaRPr lang="fa-IR" dirty="0" smtClean="0"/>
          </a:p>
          <a:p>
            <a:pPr marL="685800" indent="-685800" algn="r" rtl="1">
              <a:buFont typeface="Wingdings" panose="05000000000000000000" pitchFamily="2" charset="2"/>
              <a:buChar char="v"/>
            </a:pPr>
            <a:r>
              <a:rPr lang="fa-IR" dirty="0"/>
              <a:t> 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85974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-1" y="1689289"/>
            <a:ext cx="21599525" cy="284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fa-IR" sz="11500" dirty="0" smtClean="0">
                <a:cs typeface="B Nazanin" panose="00000400000000000000" pitchFamily="2" charset="-78"/>
              </a:rPr>
              <a:t>توجه داشته باشید برای ارائه پوستر باید هزینه پرداخت </a:t>
            </a:r>
            <a:r>
              <a:rPr lang="fa-IR" sz="11500" dirty="0" smtClean="0">
                <a:cs typeface="B Nazanin" panose="00000400000000000000" pitchFamily="2" charset="-78"/>
              </a:rPr>
              <a:t>شود.</a:t>
            </a:r>
            <a:endParaRPr lang="fa-IR" sz="115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11500" dirty="0" smtClean="0">
                <a:cs typeface="B Nazanin" panose="00000400000000000000" pitchFamily="2" charset="-78"/>
              </a:rPr>
              <a:t>هزینه </a:t>
            </a:r>
            <a:r>
              <a:rPr lang="fa-IR" sz="11500" dirty="0" smtClean="0">
                <a:cs typeface="B Nazanin" panose="00000400000000000000" pitchFamily="2" charset="-78"/>
              </a:rPr>
              <a:t>چاپ پوستر به </a:t>
            </a:r>
            <a:r>
              <a:rPr lang="fa-IR" sz="11500" dirty="0" smtClean="0">
                <a:cs typeface="B Nazanin" panose="00000400000000000000" pitchFamily="2" charset="-78"/>
              </a:rPr>
              <a:t>مبلغ </a:t>
            </a:r>
            <a:r>
              <a:rPr lang="fa-IR" sz="11500" dirty="0" smtClean="0">
                <a:cs typeface="B Nazanin" panose="00000400000000000000" pitchFamily="2" charset="-78"/>
              </a:rPr>
              <a:t>700000 ریال بوده که می‌بایست به </a:t>
            </a:r>
            <a:r>
              <a:rPr lang="fa-IR" sz="11500" dirty="0" smtClean="0">
                <a:cs typeface="B Nazanin" panose="00000400000000000000" pitchFamily="2" charset="-78"/>
              </a:rPr>
              <a:t>شماره کارت </a:t>
            </a:r>
          </a:p>
          <a:p>
            <a:pPr algn="ctr" rtl="1"/>
            <a:r>
              <a:rPr lang="fa-IR" sz="11500" dirty="0" smtClean="0">
                <a:cs typeface="B Nazanin" panose="00000400000000000000" pitchFamily="2" charset="-78"/>
              </a:rPr>
              <a:t>6037998800208992 </a:t>
            </a:r>
            <a:endParaRPr lang="en-US" sz="115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11500" dirty="0" smtClean="0">
                <a:cs typeface="B Nazanin" panose="00000400000000000000" pitchFamily="2" charset="-78"/>
              </a:rPr>
              <a:t>به نام</a:t>
            </a:r>
            <a:endParaRPr lang="en-US" sz="115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11500" dirty="0" smtClean="0">
                <a:cs typeface="B Nazanin" panose="00000400000000000000" pitchFamily="2" charset="-78"/>
              </a:rPr>
              <a:t> هیئت ورزشهای دانشگاهی استان خوزستان واریز گردد و صرفا برای افرادی است که قصد دارند به صورت غیرحضوری پوستر خود را جهت چاپ در همایش به نمایش بگذارند </a:t>
            </a:r>
            <a:r>
              <a:rPr lang="fa-IR" sz="11500" dirty="0" smtClean="0">
                <a:cs typeface="B Nazanin" panose="00000400000000000000" pitchFamily="2" charset="-78"/>
              </a:rPr>
              <a:t>این </a:t>
            </a:r>
            <a:r>
              <a:rPr lang="fa-IR" sz="11500" dirty="0" smtClean="0">
                <a:cs typeface="B Nazanin" panose="00000400000000000000" pitchFamily="2" charset="-78"/>
              </a:rPr>
              <a:t>امر الزامی </a:t>
            </a:r>
            <a:r>
              <a:rPr lang="fa-IR" sz="11500" dirty="0" smtClean="0">
                <a:cs typeface="B Nazanin" panose="00000400000000000000" pitchFamily="2" charset="-78"/>
              </a:rPr>
              <a:t>می‌باشد</a:t>
            </a:r>
            <a:r>
              <a:rPr lang="fa-IR" sz="11500" dirty="0" smtClean="0">
                <a:cs typeface="B Nazanin" panose="00000400000000000000" pitchFamily="2" charset="-78"/>
              </a:rPr>
              <a:t>. </a:t>
            </a:r>
            <a:endParaRPr lang="fa-IR" sz="115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11500" dirty="0" smtClean="0">
                <a:cs typeface="B Nazanin" panose="00000400000000000000" pitchFamily="2" charset="-78"/>
              </a:rPr>
              <a:t>لطفاً رسید پرداخت خود را تا تاریخ 1403/12/06 به </a:t>
            </a:r>
            <a:r>
              <a:rPr lang="fa-IR" sz="11500" dirty="0" smtClean="0">
                <a:cs typeface="B Nazanin" panose="00000400000000000000" pitchFamily="2" charset="-78"/>
              </a:rPr>
              <a:t>ایمیل زیر ارسال نمایید</a:t>
            </a:r>
            <a:r>
              <a:rPr lang="fa-IR" sz="11500" dirty="0" smtClean="0">
                <a:cs typeface="B Nazanin" panose="00000400000000000000" pitchFamily="2" charset="-78"/>
              </a:rPr>
              <a:t>.</a:t>
            </a:r>
          </a:p>
          <a:p>
            <a:pPr algn="ctr" rtl="1"/>
            <a:endParaRPr lang="fa-IR" sz="11500" dirty="0" smtClean="0">
              <a:cs typeface="B Nazanin" panose="00000400000000000000" pitchFamily="2" charset="-78"/>
            </a:endParaRPr>
          </a:p>
          <a:p>
            <a:pPr algn="ctr"/>
            <a:r>
              <a:rPr lang="en-US" sz="11500" dirty="0" smtClean="0">
                <a:cs typeface="B Nazanin" panose="00000400000000000000" pitchFamily="2" charset="-78"/>
                <a:hlinkClick r:id="rId2"/>
              </a:rPr>
              <a:t>E-Sharafimooliz@stu.scu.ac.ir</a:t>
            </a:r>
            <a:r>
              <a:rPr lang="fa-IR" sz="11500" dirty="0" smtClean="0">
                <a:cs typeface="B Nazanin" panose="00000400000000000000" pitchFamily="2" charset="-78"/>
              </a:rPr>
              <a:t> </a:t>
            </a:r>
          </a:p>
          <a:p>
            <a:pPr algn="ctr" rtl="1"/>
            <a:endParaRPr lang="fa-IR" sz="11500" dirty="0" smtClean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7251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157</Words>
  <Application>Microsoft Office PowerPoint</Application>
  <PresentationFormat>Custom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MRT</cp:lastModifiedBy>
  <cp:revision>12</cp:revision>
  <dcterms:created xsi:type="dcterms:W3CDTF">2025-02-19T14:20:22Z</dcterms:created>
  <dcterms:modified xsi:type="dcterms:W3CDTF">2025-02-22T05:40:33Z</dcterms:modified>
</cp:coreProperties>
</file>